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C3636-5E7E-4C77-A668-A5CA19D55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97F23-EF42-4CA8-9834-BD2168993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1C851-B73E-483E-970D-F7FFC223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BA6EA-44CA-461D-9F06-61E46A1C5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59396-BDEE-4B8F-B6DD-0435F1758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284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BAF4C-B81A-4093-87D7-05DC6867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979AE9-754A-4C35-9B34-10252B61A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AF885-4FC0-460A-9727-1A08CD25D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571B8-DFF9-41DF-B1A7-0888AAEB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92977E-6CF8-4376-A638-58DFF4723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96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43D14-F27B-4D5D-A5BC-7229DD06C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B337C-42B0-4CA5-8236-4FA51F61D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D4887-33FC-405C-A340-92D531258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7FD1DB-28D9-4EB5-A823-9D4C21DDC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2C2DB-ED31-4500-B6A5-F1DED5D84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7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BE70-BBF8-4C3B-AF19-1B7929517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3C92E-00B0-45F9-9571-E64051CD8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0B198E-14CB-4D9F-93D8-31717078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2FD5-9D38-4B30-B108-09F421E94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293F6-EF1B-46D2-85AD-D62AD3720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9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F40F6-EB7A-4CE2-8B2D-01AFE13F0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71BDD-DBCF-418F-9CB7-274FCF401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F3649-49AF-4977-AC61-15857C62D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416A6-AC1C-482C-B397-C601B8A07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C56E1-3D83-48F9-BEFE-82AE0A26D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1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C287E-7585-4F79-9472-2235A50F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DE35C-F4FC-4D28-B286-1C45E53498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79B8C2-D09B-460A-8E4F-6D0F751905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EEFBF-1AC3-4E03-A497-F8460146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ADD60-DFB0-4966-80F8-E6EBFF90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A7D47-96AD-44EA-9ED4-2C7CCC51F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167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54AB5-1666-4720-9AA8-1864E8C0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0CD0E-62CF-4ABC-AA4B-01701BFDD0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E2765A-8765-4E43-B70B-8B674E957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1E1C9A-7083-4F9D-83B2-3FC2318557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773C3-F94F-4A05-A128-2B3E6D78F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F15DEA-EC25-4C2C-AC99-E459857A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7093C4-8475-43F2-87EE-E1A2FBC5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C7A139-0904-4425-8178-A55A83325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80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F82D4-EA2C-4496-9CE5-267133C2A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C384FE-7635-4B80-8A26-9B239E97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7E854-5DDA-4E6D-984A-40B34288D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A389E-874A-462B-9D52-E22BA6E53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55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7A5AF7-03C1-4758-8741-05E0B8945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1EC571-5C44-4FDF-9A06-BDDA92CD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556EF4-1CD5-4E5F-B994-00ED98BFA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28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7C987-20D7-405F-8F8A-D617F32CE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41A78-7C5C-460A-88FA-B0E257A76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94FF3-7B09-4B54-AEDE-B72DD66E03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31D4C-C112-4FB1-9574-98A43FED8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F86EA-BB5C-4B08-92B9-A872FD744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6BF79-11BF-470D-8C8E-13B55012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6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CCA2-466C-4BD9-99E5-086D65FD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C03BA1-0AD7-448B-99A2-4D2361069B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B7808-607C-41DC-8E59-51EF415ED8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D7A2CC-4640-44E4-8A4F-28FB499A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6F2A7-CE09-4913-AA28-A730572A6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B41913-EFDC-4D5D-8B30-5563EF250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41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E595F2-86EC-4F8B-856E-D3314489E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42D18-4C1B-43FD-83E7-4F6AB147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DEF2C-A10F-4CB6-9076-BAE341806C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802E-A788-4B67-B395-C47AD7EC985B}" type="datetimeFigureOut">
              <a:rPr lang="en-GB" smtClean="0"/>
              <a:t>03/12/2020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21C0D-EA83-4241-9B50-3EBE2EAAE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1E6D2-FDA7-491F-8F1F-1BA06FAEF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4AE2C-396B-47D6-B8EA-DC6A199E5F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00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E67C9-B502-4E5F-8EB7-87B4B0853F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EA4FF-995F-4ED5-9C9A-6CD6E94E68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Diagram, text&#10;&#10;Description automatically generated">
            <a:extLst>
              <a:ext uri="{FF2B5EF4-FFF2-40B4-BE49-F238E27FC236}">
                <a16:creationId xmlns:a16="http://schemas.microsoft.com/office/drawing/2014/main" id="{4565BBA4-2936-4F3A-BA85-B32C09EEFC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2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, text&#10;&#10;Description automatically generated">
            <a:extLst>
              <a:ext uri="{FF2B5EF4-FFF2-40B4-BE49-F238E27FC236}">
                <a16:creationId xmlns:a16="http://schemas.microsoft.com/office/drawing/2014/main" id="{0C52E2F9-253A-497E-9D02-41E629775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27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&#10;&#10;Description automatically generated">
            <a:extLst>
              <a:ext uri="{FF2B5EF4-FFF2-40B4-BE49-F238E27FC236}">
                <a16:creationId xmlns:a16="http://schemas.microsoft.com/office/drawing/2014/main" id="{631CBE1A-D030-48A4-B27E-4FFB53A5D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41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4FD506B-81DD-48A8-B89F-A62B07AFF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346113"/>
      </p:ext>
    </p:extLst>
  </p:cSld>
  <p:clrMapOvr>
    <a:masterClrMapping/>
  </p:clrMapOvr>
  <p:transition advTm="2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Cowan</dc:creator>
  <cp:lastModifiedBy>Nigel Cowan</cp:lastModifiedBy>
  <cp:revision>2</cp:revision>
  <dcterms:created xsi:type="dcterms:W3CDTF">2020-10-21T08:11:56Z</dcterms:created>
  <dcterms:modified xsi:type="dcterms:W3CDTF">2020-12-03T12:11:50Z</dcterms:modified>
</cp:coreProperties>
</file>